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«Семейный альбом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 МАДОУ «Детский сад № 377»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Бузмакова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Игоревна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327490"/>
            <a:ext cx="813690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57200"/>
            <a:ext cx="3627512" cy="52760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ДЕДОВ Александр Михайлович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21.03.1926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Пермской области,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Нытвенского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д.Тюрята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Бузмаковы\Pictures\2020-05-14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528392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465513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0"/>
            <a:ext cx="5340350" cy="4365104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семье есть памятный  альбом. Это альбом моего дедушки. Дедушка не любил вспоминать ту страшную войну. Но иногда все же рассказывал нам.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1943 в ноябре дедушка был призван в армию. Прошел учебный пункт в Чебаркуле Челябинской области курсантом авиамехаником. Был отправлен в действующую армию на второй Украинский фронт. Служил авиамехаником в авиаполку.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1945 был переправлен на дальний восток на остров Сахалин, где как раз шла Японская война. Службу проходил до 1953 года.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1952 году познакомился с моей бабушкой. Она приехала на остров Сахалин с города Горький.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1953 году демобилизовался. Вернулся в свой родной город Нытва. Работал сначала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Нытвенском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металлургическом заводе. Затем в УПП ВОС начальником инструментального цеха.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Остался не только в нашей в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 но и книге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93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80" y="4289452"/>
            <a:ext cx="15843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89452"/>
            <a:ext cx="2808312" cy="245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2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93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196752"/>
            <a:ext cx="534035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052736"/>
            <a:ext cx="4631431" cy="504056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0"/>
            <a:ext cx="3597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90" y="3717032"/>
            <a:ext cx="5555109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153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Номинация «Семейный альбом» Автор: воспитатель МАДОУ «Детский сад № 377»  Бузмакова Юлия Игоревна</vt:lpstr>
      <vt:lpstr>ДЕДОВ Александр Михайлович Родился 21.03.1926 Пермской области, Нытвенского района, д.Тюрята 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Бузмаковы</dc:creator>
  <cp:lastModifiedBy>Бузмаковы</cp:lastModifiedBy>
  <cp:revision>7</cp:revision>
  <dcterms:created xsi:type="dcterms:W3CDTF">2020-05-14T10:34:05Z</dcterms:created>
  <dcterms:modified xsi:type="dcterms:W3CDTF">2020-05-14T12:00:37Z</dcterms:modified>
</cp:coreProperties>
</file>